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2" r:id="rId4"/>
    <p:sldId id="258" r:id="rId5"/>
    <p:sldId id="264" r:id="rId6"/>
    <p:sldId id="260" r:id="rId7"/>
    <p:sldId id="261" r:id="rId8"/>
    <p:sldId id="263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37E9EF-059B-465F-8F36-B977B6022241}" v="29" dt="2021-06-28T21:20:14.2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43" autoAdjust="0"/>
    <p:restoredTop sz="85001" autoAdjust="0"/>
  </p:normalViewPr>
  <p:slideViewPr>
    <p:cSldViewPr snapToGrid="0" showGuides="1">
      <p:cViewPr>
        <p:scale>
          <a:sx n="400" d="100"/>
          <a:sy n="400" d="100"/>
        </p:scale>
        <p:origin x="5922" y="19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umberto Gonzalez Granda" userId="2ee9ad9a-8038-4156-ae42-b3df0a49c7f1" providerId="ADAL" clId="{FC37E9EF-059B-465F-8F36-B977B6022241}"/>
    <pc:docChg chg="undo custSel addSld delSld modSld sldOrd">
      <pc:chgData name="Humberto Gonzalez Granda" userId="2ee9ad9a-8038-4156-ae42-b3df0a49c7f1" providerId="ADAL" clId="{FC37E9EF-059B-465F-8F36-B977B6022241}" dt="2021-06-28T21:49:07.063" v="6752" actId="14100"/>
      <pc:docMkLst>
        <pc:docMk/>
      </pc:docMkLst>
      <pc:sldChg chg="modSp mod setBg">
        <pc:chgData name="Humberto Gonzalez Granda" userId="2ee9ad9a-8038-4156-ae42-b3df0a49c7f1" providerId="ADAL" clId="{FC37E9EF-059B-465F-8F36-B977B6022241}" dt="2021-06-25T14:02:15.259" v="383" actId="5793"/>
        <pc:sldMkLst>
          <pc:docMk/>
          <pc:sldMk cId="2242457848" sldId="256"/>
        </pc:sldMkLst>
        <pc:spChg chg="mod">
          <ac:chgData name="Humberto Gonzalez Granda" userId="2ee9ad9a-8038-4156-ae42-b3df0a49c7f1" providerId="ADAL" clId="{FC37E9EF-059B-465F-8F36-B977B6022241}" dt="2021-06-25T13:27:39.227" v="213" actId="21"/>
          <ac:spMkLst>
            <pc:docMk/>
            <pc:sldMk cId="2242457848" sldId="256"/>
            <ac:spMk id="2" creationId="{CAA80742-5447-4ABB-80EC-B228EA2BE7EC}"/>
          </ac:spMkLst>
        </pc:spChg>
        <pc:spChg chg="mod">
          <ac:chgData name="Humberto Gonzalez Granda" userId="2ee9ad9a-8038-4156-ae42-b3df0a49c7f1" providerId="ADAL" clId="{FC37E9EF-059B-465F-8F36-B977B6022241}" dt="2021-06-25T14:02:15.259" v="383" actId="5793"/>
          <ac:spMkLst>
            <pc:docMk/>
            <pc:sldMk cId="2242457848" sldId="256"/>
            <ac:spMk id="3" creationId="{3462336A-8E5D-4CA0-9D17-5A46CB9D6532}"/>
          </ac:spMkLst>
        </pc:spChg>
      </pc:sldChg>
      <pc:sldChg chg="addSp modSp mod ord setBg">
        <pc:chgData name="Humberto Gonzalez Granda" userId="2ee9ad9a-8038-4156-ae42-b3df0a49c7f1" providerId="ADAL" clId="{FC37E9EF-059B-465F-8F36-B977B6022241}" dt="2021-06-28T06:40:38.150" v="1284" actId="20577"/>
        <pc:sldMkLst>
          <pc:docMk/>
          <pc:sldMk cId="3580471530" sldId="257"/>
        </pc:sldMkLst>
        <pc:spChg chg="add mod">
          <ac:chgData name="Humberto Gonzalez Granda" userId="2ee9ad9a-8038-4156-ae42-b3df0a49c7f1" providerId="ADAL" clId="{FC37E9EF-059B-465F-8F36-B977B6022241}" dt="2021-06-28T06:40:38.150" v="1284" actId="20577"/>
          <ac:spMkLst>
            <pc:docMk/>
            <pc:sldMk cId="3580471530" sldId="257"/>
            <ac:spMk id="2" creationId="{5D44C181-42E8-4AE7-A2BC-F6C435062CFD}"/>
          </ac:spMkLst>
        </pc:spChg>
        <pc:picChg chg="mod modCrop">
          <ac:chgData name="Humberto Gonzalez Granda" userId="2ee9ad9a-8038-4156-ae42-b3df0a49c7f1" providerId="ADAL" clId="{FC37E9EF-059B-465F-8F36-B977B6022241}" dt="2021-06-25T13:06:43.643" v="60" actId="14100"/>
          <ac:picMkLst>
            <pc:docMk/>
            <pc:sldMk cId="3580471530" sldId="257"/>
            <ac:picMk id="5" creationId="{69A2FF65-7714-4E48-8EBE-CE60E45EF580}"/>
          </ac:picMkLst>
        </pc:picChg>
      </pc:sldChg>
      <pc:sldChg chg="addSp delSp modSp new mod ord setBg">
        <pc:chgData name="Humberto Gonzalez Granda" userId="2ee9ad9a-8038-4156-ae42-b3df0a49c7f1" providerId="ADAL" clId="{FC37E9EF-059B-465F-8F36-B977B6022241}" dt="2021-06-28T07:03:46.903" v="3125" actId="20577"/>
        <pc:sldMkLst>
          <pc:docMk/>
          <pc:sldMk cId="2550241577" sldId="258"/>
        </pc:sldMkLst>
        <pc:spChg chg="add mod">
          <ac:chgData name="Humberto Gonzalez Granda" userId="2ee9ad9a-8038-4156-ae42-b3df0a49c7f1" providerId="ADAL" clId="{FC37E9EF-059B-465F-8F36-B977B6022241}" dt="2021-06-25T13:59:27.885" v="297" actId="1076"/>
          <ac:spMkLst>
            <pc:docMk/>
            <pc:sldMk cId="2550241577" sldId="258"/>
            <ac:spMk id="5" creationId="{8037C4D8-3E96-4638-AC62-A85F4C0E1A8F}"/>
          </ac:spMkLst>
        </pc:spChg>
        <pc:spChg chg="add mod">
          <ac:chgData name="Humberto Gonzalez Granda" userId="2ee9ad9a-8038-4156-ae42-b3df0a49c7f1" providerId="ADAL" clId="{FC37E9EF-059B-465F-8F36-B977B6022241}" dt="2021-06-25T14:03:41.454" v="403" actId="1076"/>
          <ac:spMkLst>
            <pc:docMk/>
            <pc:sldMk cId="2550241577" sldId="258"/>
            <ac:spMk id="6" creationId="{09DC2896-43A6-44DD-87A0-2BAC64ACA7EF}"/>
          </ac:spMkLst>
        </pc:spChg>
        <pc:spChg chg="add mod">
          <ac:chgData name="Humberto Gonzalez Granda" userId="2ee9ad9a-8038-4156-ae42-b3df0a49c7f1" providerId="ADAL" clId="{FC37E9EF-059B-465F-8F36-B977B6022241}" dt="2021-06-25T14:01:03.288" v="335"/>
          <ac:spMkLst>
            <pc:docMk/>
            <pc:sldMk cId="2550241577" sldId="258"/>
            <ac:spMk id="7" creationId="{4B5EAC1B-DD27-4CAA-A11E-31467F38C63A}"/>
          </ac:spMkLst>
        </pc:spChg>
        <pc:spChg chg="add mod">
          <ac:chgData name="Humberto Gonzalez Granda" userId="2ee9ad9a-8038-4156-ae42-b3df0a49c7f1" providerId="ADAL" clId="{FC37E9EF-059B-465F-8F36-B977B6022241}" dt="2021-06-28T07:03:46.903" v="3125" actId="20577"/>
          <ac:spMkLst>
            <pc:docMk/>
            <pc:sldMk cId="2550241577" sldId="258"/>
            <ac:spMk id="8" creationId="{312A23CC-253F-4BDA-ADC0-A72E66D31456}"/>
          </ac:spMkLst>
        </pc:spChg>
        <pc:picChg chg="add mod modCrop">
          <ac:chgData name="Humberto Gonzalez Granda" userId="2ee9ad9a-8038-4156-ae42-b3df0a49c7f1" providerId="ADAL" clId="{FC37E9EF-059B-465F-8F36-B977B6022241}" dt="2021-06-25T14:03:36.010" v="402" actId="1076"/>
          <ac:picMkLst>
            <pc:docMk/>
            <pc:sldMk cId="2550241577" sldId="258"/>
            <ac:picMk id="3" creationId="{20BC5EF3-4D8C-44A3-86E1-1B6804F3A086}"/>
          </ac:picMkLst>
        </pc:picChg>
        <pc:picChg chg="add del mod modCrop">
          <ac:chgData name="Humberto Gonzalez Granda" userId="2ee9ad9a-8038-4156-ae42-b3df0a49c7f1" providerId="ADAL" clId="{FC37E9EF-059B-465F-8F36-B977B6022241}" dt="2021-06-25T13:17:42.909" v="94" actId="478"/>
          <ac:picMkLst>
            <pc:docMk/>
            <pc:sldMk cId="2550241577" sldId="258"/>
            <ac:picMk id="4" creationId="{2A0671CF-9C43-4830-A758-E17F52A9D320}"/>
          </ac:picMkLst>
        </pc:picChg>
      </pc:sldChg>
      <pc:sldChg chg="addSp delSp modSp new del mod setBg">
        <pc:chgData name="Humberto Gonzalez Granda" userId="2ee9ad9a-8038-4156-ae42-b3df0a49c7f1" providerId="ADAL" clId="{FC37E9EF-059B-465F-8F36-B977B6022241}" dt="2021-06-25T06:05:42.884" v="37" actId="2696"/>
        <pc:sldMkLst>
          <pc:docMk/>
          <pc:sldMk cId="3505745011" sldId="259"/>
        </pc:sldMkLst>
        <pc:picChg chg="add del mod modCrop">
          <ac:chgData name="Humberto Gonzalez Granda" userId="2ee9ad9a-8038-4156-ae42-b3df0a49c7f1" providerId="ADAL" clId="{FC37E9EF-059B-465F-8F36-B977B6022241}" dt="2021-06-25T06:04:51.380" v="30" actId="478"/>
          <ac:picMkLst>
            <pc:docMk/>
            <pc:sldMk cId="3505745011" sldId="259"/>
            <ac:picMk id="3" creationId="{EF0AF9B7-B4E4-4F61-8E13-99760D8ED8B2}"/>
          </ac:picMkLst>
        </pc:picChg>
        <pc:picChg chg="add">
          <ac:chgData name="Humberto Gonzalez Granda" userId="2ee9ad9a-8038-4156-ae42-b3df0a49c7f1" providerId="ADAL" clId="{FC37E9EF-059B-465F-8F36-B977B6022241}" dt="2021-06-25T06:04:53.608" v="31" actId="22"/>
          <ac:picMkLst>
            <pc:docMk/>
            <pc:sldMk cId="3505745011" sldId="259"/>
            <ac:picMk id="5" creationId="{87FD1C9C-CC70-49EB-8968-229B36B7FE58}"/>
          </ac:picMkLst>
        </pc:picChg>
      </pc:sldChg>
      <pc:sldChg chg="addSp modSp new mod setBg">
        <pc:chgData name="Humberto Gonzalez Granda" userId="2ee9ad9a-8038-4156-ae42-b3df0a49c7f1" providerId="ADAL" clId="{FC37E9EF-059B-465F-8F36-B977B6022241}" dt="2021-06-28T20:50:29.424" v="4322" actId="20577"/>
        <pc:sldMkLst>
          <pc:docMk/>
          <pc:sldMk cId="2510777962" sldId="260"/>
        </pc:sldMkLst>
        <pc:spChg chg="add mod">
          <ac:chgData name="Humberto Gonzalez Granda" userId="2ee9ad9a-8038-4156-ae42-b3df0a49c7f1" providerId="ADAL" clId="{FC37E9EF-059B-465F-8F36-B977B6022241}" dt="2021-06-28T20:50:29.424" v="4322" actId="20577"/>
          <ac:spMkLst>
            <pc:docMk/>
            <pc:sldMk cId="2510777962" sldId="260"/>
            <ac:spMk id="4" creationId="{605BF0FC-449C-4081-A4B7-493F1ACA9B72}"/>
          </ac:spMkLst>
        </pc:spChg>
        <pc:picChg chg="add mod modCrop">
          <ac:chgData name="Humberto Gonzalez Granda" userId="2ee9ad9a-8038-4156-ae42-b3df0a49c7f1" providerId="ADAL" clId="{FC37E9EF-059B-465F-8F36-B977B6022241}" dt="2021-06-25T13:08:26.192" v="67" actId="14100"/>
          <ac:picMkLst>
            <pc:docMk/>
            <pc:sldMk cId="2510777962" sldId="260"/>
            <ac:picMk id="3" creationId="{F37962C7-2AAB-49C4-A7E7-F18A57F580C8}"/>
          </ac:picMkLst>
        </pc:picChg>
      </pc:sldChg>
      <pc:sldChg chg="addSp modSp new mod setBg">
        <pc:chgData name="Humberto Gonzalez Granda" userId="2ee9ad9a-8038-4156-ae42-b3df0a49c7f1" providerId="ADAL" clId="{FC37E9EF-059B-465F-8F36-B977B6022241}" dt="2021-06-28T21:07:48.029" v="5061" actId="20577"/>
        <pc:sldMkLst>
          <pc:docMk/>
          <pc:sldMk cId="4059166658" sldId="261"/>
        </pc:sldMkLst>
        <pc:spChg chg="add mod">
          <ac:chgData name="Humberto Gonzalez Granda" userId="2ee9ad9a-8038-4156-ae42-b3df0a49c7f1" providerId="ADAL" clId="{FC37E9EF-059B-465F-8F36-B977B6022241}" dt="2021-06-28T21:07:48.029" v="5061" actId="20577"/>
          <ac:spMkLst>
            <pc:docMk/>
            <pc:sldMk cId="4059166658" sldId="261"/>
            <ac:spMk id="4" creationId="{68BC0532-98DF-4D43-9E11-3C40A5D88D6B}"/>
          </ac:spMkLst>
        </pc:spChg>
        <pc:picChg chg="add mod modCrop">
          <ac:chgData name="Humberto Gonzalez Granda" userId="2ee9ad9a-8038-4156-ae42-b3df0a49c7f1" providerId="ADAL" clId="{FC37E9EF-059B-465F-8F36-B977B6022241}" dt="2021-06-25T13:13:57.350" v="89" actId="14100"/>
          <ac:picMkLst>
            <pc:docMk/>
            <pc:sldMk cId="4059166658" sldId="261"/>
            <ac:picMk id="3" creationId="{3607E332-3A24-4DEB-B800-600BF4C0D82A}"/>
          </ac:picMkLst>
        </pc:picChg>
      </pc:sldChg>
      <pc:sldChg chg="addSp modSp new mod ord setBg">
        <pc:chgData name="Humberto Gonzalez Granda" userId="2ee9ad9a-8038-4156-ae42-b3df0a49c7f1" providerId="ADAL" clId="{FC37E9EF-059B-465F-8F36-B977B6022241}" dt="2021-06-28T06:52:58.452" v="1964" actId="6549"/>
        <pc:sldMkLst>
          <pc:docMk/>
          <pc:sldMk cId="1582819983" sldId="262"/>
        </pc:sldMkLst>
        <pc:spChg chg="add mod">
          <ac:chgData name="Humberto Gonzalez Granda" userId="2ee9ad9a-8038-4156-ae42-b3df0a49c7f1" providerId="ADAL" clId="{FC37E9EF-059B-465F-8F36-B977B6022241}" dt="2021-06-28T06:52:58.452" v="1964" actId="6549"/>
          <ac:spMkLst>
            <pc:docMk/>
            <pc:sldMk cId="1582819983" sldId="262"/>
            <ac:spMk id="3" creationId="{332A49B4-89C9-4A24-B4A8-EF39D0F1B4D5}"/>
          </ac:spMkLst>
        </pc:spChg>
        <pc:picChg chg="add mod modCrop">
          <ac:chgData name="Humberto Gonzalez Granda" userId="2ee9ad9a-8038-4156-ae42-b3df0a49c7f1" providerId="ADAL" clId="{FC37E9EF-059B-465F-8F36-B977B6022241}" dt="2021-06-25T13:16:55.365" v="93" actId="14100"/>
          <ac:picMkLst>
            <pc:docMk/>
            <pc:sldMk cId="1582819983" sldId="262"/>
            <ac:picMk id="2" creationId="{CAB1E962-8D0B-4535-9356-61991966F0DB}"/>
          </ac:picMkLst>
        </pc:picChg>
      </pc:sldChg>
      <pc:sldChg chg="addSp modSp add mod">
        <pc:chgData name="Humberto Gonzalez Granda" userId="2ee9ad9a-8038-4156-ae42-b3df0a49c7f1" providerId="ADAL" clId="{FC37E9EF-059B-465F-8F36-B977B6022241}" dt="2021-06-28T21:14:08.085" v="5405" actId="20577"/>
        <pc:sldMkLst>
          <pc:docMk/>
          <pc:sldMk cId="3147173242" sldId="263"/>
        </pc:sldMkLst>
        <pc:spChg chg="add mod">
          <ac:chgData name="Humberto Gonzalez Granda" userId="2ee9ad9a-8038-4156-ae42-b3df0a49c7f1" providerId="ADAL" clId="{FC37E9EF-059B-465F-8F36-B977B6022241}" dt="2021-06-28T21:14:08.085" v="5405" actId="20577"/>
          <ac:spMkLst>
            <pc:docMk/>
            <pc:sldMk cId="3147173242" sldId="263"/>
            <ac:spMk id="4" creationId="{555B0184-1058-4F18-A384-AD451093BAFA}"/>
          </ac:spMkLst>
        </pc:spChg>
        <pc:picChg chg="mod modCrop">
          <ac:chgData name="Humberto Gonzalez Granda" userId="2ee9ad9a-8038-4156-ae42-b3df0a49c7f1" providerId="ADAL" clId="{FC37E9EF-059B-465F-8F36-B977B6022241}" dt="2021-06-25T13:14:23.068" v="91" actId="14100"/>
          <ac:picMkLst>
            <pc:docMk/>
            <pc:sldMk cId="3147173242" sldId="263"/>
            <ac:picMk id="3" creationId="{3607E332-3A24-4DEB-B800-600BF4C0D82A}"/>
          </ac:picMkLst>
        </pc:picChg>
      </pc:sldChg>
      <pc:sldChg chg="new del">
        <pc:chgData name="Humberto Gonzalez Granda" userId="2ee9ad9a-8038-4156-ae42-b3df0a49c7f1" providerId="ADAL" clId="{FC37E9EF-059B-465F-8F36-B977B6022241}" dt="2021-06-25T13:10:28.887" v="71" actId="680"/>
        <pc:sldMkLst>
          <pc:docMk/>
          <pc:sldMk cId="3824853449" sldId="263"/>
        </pc:sldMkLst>
      </pc:sldChg>
      <pc:sldChg chg="addSp delSp modSp add mod ord">
        <pc:chgData name="Humberto Gonzalez Granda" userId="2ee9ad9a-8038-4156-ae42-b3df0a49c7f1" providerId="ADAL" clId="{FC37E9EF-059B-465F-8F36-B977B6022241}" dt="2021-06-28T20:21:51.752" v="3870" actId="20577"/>
        <pc:sldMkLst>
          <pc:docMk/>
          <pc:sldMk cId="1552872236" sldId="264"/>
        </pc:sldMkLst>
        <pc:spChg chg="add mod">
          <ac:chgData name="Humberto Gonzalez Granda" userId="2ee9ad9a-8038-4156-ae42-b3df0a49c7f1" providerId="ADAL" clId="{FC37E9EF-059B-465F-8F36-B977B6022241}" dt="2021-06-25T14:00:02.507" v="309" actId="20577"/>
          <ac:spMkLst>
            <pc:docMk/>
            <pc:sldMk cId="1552872236" sldId="264"/>
            <ac:spMk id="5" creationId="{FE23AF01-260A-457A-B938-1124086F57D7}"/>
          </ac:spMkLst>
        </pc:spChg>
        <pc:spChg chg="add mod">
          <ac:chgData name="Humberto Gonzalez Granda" userId="2ee9ad9a-8038-4156-ae42-b3df0a49c7f1" providerId="ADAL" clId="{FC37E9EF-059B-465F-8F36-B977B6022241}" dt="2021-06-25T14:00:57.938" v="334" actId="1076"/>
          <ac:spMkLst>
            <pc:docMk/>
            <pc:sldMk cId="1552872236" sldId="264"/>
            <ac:spMk id="6" creationId="{85824EF4-1B41-4D83-9670-E16D728B0118}"/>
          </ac:spMkLst>
        </pc:spChg>
        <pc:spChg chg="add mod">
          <ac:chgData name="Humberto Gonzalez Granda" userId="2ee9ad9a-8038-4156-ae42-b3df0a49c7f1" providerId="ADAL" clId="{FC37E9EF-059B-465F-8F36-B977B6022241}" dt="2021-06-25T14:00:35.075" v="324" actId="20577"/>
          <ac:spMkLst>
            <pc:docMk/>
            <pc:sldMk cId="1552872236" sldId="264"/>
            <ac:spMk id="7" creationId="{19A4671A-B016-41B8-AB71-CA8C1A4393E8}"/>
          </ac:spMkLst>
        </pc:spChg>
        <pc:spChg chg="add mod">
          <ac:chgData name="Humberto Gonzalez Granda" userId="2ee9ad9a-8038-4156-ae42-b3df0a49c7f1" providerId="ADAL" clId="{FC37E9EF-059B-465F-8F36-B977B6022241}" dt="2021-06-25T14:00:45.924" v="329" actId="1076"/>
          <ac:spMkLst>
            <pc:docMk/>
            <pc:sldMk cId="1552872236" sldId="264"/>
            <ac:spMk id="8" creationId="{A020229A-549F-44CC-A8AA-F02502C779B5}"/>
          </ac:spMkLst>
        </pc:spChg>
        <pc:spChg chg="add mod">
          <ac:chgData name="Humberto Gonzalez Granda" userId="2ee9ad9a-8038-4156-ae42-b3df0a49c7f1" providerId="ADAL" clId="{FC37E9EF-059B-465F-8F36-B977B6022241}" dt="2021-06-25T14:00:53.339" v="333" actId="20577"/>
          <ac:spMkLst>
            <pc:docMk/>
            <pc:sldMk cId="1552872236" sldId="264"/>
            <ac:spMk id="9" creationId="{3A827A3F-B7CD-4344-BF49-7BA352420174}"/>
          </ac:spMkLst>
        </pc:spChg>
        <pc:spChg chg="add mod">
          <ac:chgData name="Humberto Gonzalez Granda" userId="2ee9ad9a-8038-4156-ae42-b3df0a49c7f1" providerId="ADAL" clId="{FC37E9EF-059B-465F-8F36-B977B6022241}" dt="2021-06-28T20:21:51.752" v="3870" actId="20577"/>
          <ac:spMkLst>
            <pc:docMk/>
            <pc:sldMk cId="1552872236" sldId="264"/>
            <ac:spMk id="10" creationId="{0AF2CFD3-6CC6-495F-AB97-2B9F8C9ECEE2}"/>
          </ac:spMkLst>
        </pc:spChg>
        <pc:picChg chg="del">
          <ac:chgData name="Humberto Gonzalez Granda" userId="2ee9ad9a-8038-4156-ae42-b3df0a49c7f1" providerId="ADAL" clId="{FC37E9EF-059B-465F-8F36-B977B6022241}" dt="2021-06-25T13:17:45.522" v="95" actId="478"/>
          <ac:picMkLst>
            <pc:docMk/>
            <pc:sldMk cId="1552872236" sldId="264"/>
            <ac:picMk id="3" creationId="{20BC5EF3-4D8C-44A3-86E1-1B6804F3A086}"/>
          </ac:picMkLst>
        </pc:picChg>
        <pc:picChg chg="mod modCrop">
          <ac:chgData name="Humberto Gonzalez Granda" userId="2ee9ad9a-8038-4156-ae42-b3df0a49c7f1" providerId="ADAL" clId="{FC37E9EF-059B-465F-8F36-B977B6022241}" dt="2021-06-25T14:00:16.542" v="312" actId="1076"/>
          <ac:picMkLst>
            <pc:docMk/>
            <pc:sldMk cId="1552872236" sldId="264"/>
            <ac:picMk id="4" creationId="{2A0671CF-9C43-4830-A758-E17F52A9D320}"/>
          </ac:picMkLst>
        </pc:picChg>
      </pc:sldChg>
      <pc:sldChg chg="new del">
        <pc:chgData name="Humberto Gonzalez Granda" userId="2ee9ad9a-8038-4156-ae42-b3df0a49c7f1" providerId="ADAL" clId="{FC37E9EF-059B-465F-8F36-B977B6022241}" dt="2021-06-25T13:19:22.287" v="102" actId="47"/>
        <pc:sldMkLst>
          <pc:docMk/>
          <pc:sldMk cId="204310070" sldId="265"/>
        </pc:sldMkLst>
      </pc:sldChg>
      <pc:sldChg chg="addSp delSp modSp add del mod">
        <pc:chgData name="Humberto Gonzalez Granda" userId="2ee9ad9a-8038-4156-ae42-b3df0a49c7f1" providerId="ADAL" clId="{FC37E9EF-059B-465F-8F36-B977B6022241}" dt="2021-06-28T05:54:59.917" v="406" actId="47"/>
        <pc:sldMkLst>
          <pc:docMk/>
          <pc:sldMk cId="4271398585" sldId="265"/>
        </pc:sldMkLst>
        <pc:spChg chg="add mod">
          <ac:chgData name="Humberto Gonzalez Granda" userId="2ee9ad9a-8038-4156-ae42-b3df0a49c7f1" providerId="ADAL" clId="{FC37E9EF-059B-465F-8F36-B977B6022241}" dt="2021-06-25T13:49:20.831" v="235" actId="20577"/>
          <ac:spMkLst>
            <pc:docMk/>
            <pc:sldMk cId="4271398585" sldId="265"/>
            <ac:spMk id="3" creationId="{F04C9303-4887-490F-A6D7-DA9152CAF649}"/>
          </ac:spMkLst>
        </pc:spChg>
        <pc:picChg chg="del">
          <ac:chgData name="Humberto Gonzalez Granda" userId="2ee9ad9a-8038-4156-ae42-b3df0a49c7f1" providerId="ADAL" clId="{FC37E9EF-059B-465F-8F36-B977B6022241}" dt="2021-06-25T13:48:57.459" v="226" actId="478"/>
          <ac:picMkLst>
            <pc:docMk/>
            <pc:sldMk cId="4271398585" sldId="265"/>
            <ac:picMk id="2" creationId="{CAB1E962-8D0B-4535-9356-61991966F0DB}"/>
          </ac:picMkLst>
        </pc:picChg>
      </pc:sldChg>
      <pc:sldChg chg="new del">
        <pc:chgData name="Humberto Gonzalez Granda" userId="2ee9ad9a-8038-4156-ae42-b3df0a49c7f1" providerId="ADAL" clId="{FC37E9EF-059B-465F-8F36-B977B6022241}" dt="2021-06-25T13:49:58.747" v="237" actId="47"/>
        <pc:sldMkLst>
          <pc:docMk/>
          <pc:sldMk cId="31533428" sldId="266"/>
        </pc:sldMkLst>
      </pc:sldChg>
      <pc:sldChg chg="addSp delSp modSp add del mod ord">
        <pc:chgData name="Humberto Gonzalez Granda" userId="2ee9ad9a-8038-4156-ae42-b3df0a49c7f1" providerId="ADAL" clId="{FC37E9EF-059B-465F-8F36-B977B6022241}" dt="2021-06-28T05:55:51.782" v="411" actId="47"/>
        <pc:sldMkLst>
          <pc:docMk/>
          <pc:sldMk cId="3513407982" sldId="266"/>
        </pc:sldMkLst>
        <pc:spChg chg="add mod">
          <ac:chgData name="Humberto Gonzalez Granda" userId="2ee9ad9a-8038-4156-ae42-b3df0a49c7f1" providerId="ADAL" clId="{FC37E9EF-059B-465F-8F36-B977B6022241}" dt="2021-06-25T13:50:30.807" v="250" actId="20577"/>
          <ac:spMkLst>
            <pc:docMk/>
            <pc:sldMk cId="3513407982" sldId="266"/>
            <ac:spMk id="4" creationId="{B41235B4-A322-4FAE-BC34-9516D04E6371}"/>
          </ac:spMkLst>
        </pc:spChg>
        <pc:picChg chg="del">
          <ac:chgData name="Humberto Gonzalez Granda" userId="2ee9ad9a-8038-4156-ae42-b3df0a49c7f1" providerId="ADAL" clId="{FC37E9EF-059B-465F-8F36-B977B6022241}" dt="2021-06-25T13:50:14.076" v="241" actId="478"/>
          <ac:picMkLst>
            <pc:docMk/>
            <pc:sldMk cId="3513407982" sldId="266"/>
            <ac:picMk id="3" creationId="{3607E332-3A24-4DEB-B800-600BF4C0D82A}"/>
          </ac:picMkLst>
        </pc:picChg>
      </pc:sldChg>
      <pc:sldChg chg="add del setBg">
        <pc:chgData name="Humberto Gonzalez Granda" userId="2ee9ad9a-8038-4156-ae42-b3df0a49c7f1" providerId="ADAL" clId="{FC37E9EF-059B-465F-8F36-B977B6022241}" dt="2021-06-25T13:50:07.570" v="239" actId="47"/>
        <pc:sldMkLst>
          <pc:docMk/>
          <pc:sldMk cId="4054218079" sldId="266"/>
        </pc:sldMkLst>
      </pc:sldChg>
      <pc:sldChg chg="new del">
        <pc:chgData name="Humberto Gonzalez Granda" userId="2ee9ad9a-8038-4156-ae42-b3df0a49c7f1" providerId="ADAL" clId="{FC37E9EF-059B-465F-8F36-B977B6022241}" dt="2021-06-25T13:51:04.568" v="252" actId="47"/>
        <pc:sldMkLst>
          <pc:docMk/>
          <pc:sldMk cId="257011987" sldId="267"/>
        </pc:sldMkLst>
      </pc:sldChg>
      <pc:sldChg chg="addSp delSp modSp add mod">
        <pc:chgData name="Humberto Gonzalez Granda" userId="2ee9ad9a-8038-4156-ae42-b3df0a49c7f1" providerId="ADAL" clId="{FC37E9EF-059B-465F-8F36-B977B6022241}" dt="2021-06-28T21:20:08.540" v="5901" actId="6549"/>
        <pc:sldMkLst>
          <pc:docMk/>
          <pc:sldMk cId="3423679018" sldId="267"/>
        </pc:sldMkLst>
        <pc:spChg chg="add mod">
          <ac:chgData name="Humberto Gonzalez Granda" userId="2ee9ad9a-8038-4156-ae42-b3df0a49c7f1" providerId="ADAL" clId="{FC37E9EF-059B-465F-8F36-B977B6022241}" dt="2021-06-28T21:20:08.540" v="5901" actId="6549"/>
          <ac:spMkLst>
            <pc:docMk/>
            <pc:sldMk cId="3423679018" sldId="267"/>
            <ac:spMk id="3" creationId="{B4570A4E-9E0A-44B3-939A-E3B56742303A}"/>
          </ac:spMkLst>
        </pc:spChg>
        <pc:picChg chg="del">
          <ac:chgData name="Humberto Gonzalez Granda" userId="2ee9ad9a-8038-4156-ae42-b3df0a49c7f1" providerId="ADAL" clId="{FC37E9EF-059B-465F-8F36-B977B6022241}" dt="2021-06-25T13:51:12.845" v="254" actId="478"/>
          <ac:picMkLst>
            <pc:docMk/>
            <pc:sldMk cId="3423679018" sldId="267"/>
            <ac:picMk id="3" creationId="{3607E332-3A24-4DEB-B800-600BF4C0D82A}"/>
          </ac:picMkLst>
        </pc:picChg>
        <pc:picChg chg="add mod modCrop">
          <ac:chgData name="Humberto Gonzalez Granda" userId="2ee9ad9a-8038-4156-ae42-b3df0a49c7f1" providerId="ADAL" clId="{FC37E9EF-059B-465F-8F36-B977B6022241}" dt="2021-06-25T13:56:58.498" v="274" actId="14100"/>
          <ac:picMkLst>
            <pc:docMk/>
            <pc:sldMk cId="3423679018" sldId="267"/>
            <ac:picMk id="4" creationId="{3710F140-E8B7-4635-A1A3-064BCBA4F9D8}"/>
          </ac:picMkLst>
        </pc:picChg>
      </pc:sldChg>
      <pc:sldChg chg="addSp modSp add mod">
        <pc:chgData name="Humberto Gonzalez Granda" userId="2ee9ad9a-8038-4156-ae42-b3df0a49c7f1" providerId="ADAL" clId="{FC37E9EF-059B-465F-8F36-B977B6022241}" dt="2021-06-28T21:38:50.946" v="6268" actId="20577"/>
        <pc:sldMkLst>
          <pc:docMk/>
          <pc:sldMk cId="2719066497" sldId="268"/>
        </pc:sldMkLst>
        <pc:spChg chg="add mod">
          <ac:chgData name="Humberto Gonzalez Granda" userId="2ee9ad9a-8038-4156-ae42-b3df0a49c7f1" providerId="ADAL" clId="{FC37E9EF-059B-465F-8F36-B977B6022241}" dt="2021-06-28T21:38:50.946" v="6268" actId="20577"/>
          <ac:spMkLst>
            <pc:docMk/>
            <pc:sldMk cId="2719066497" sldId="268"/>
            <ac:spMk id="3" creationId="{93C1476A-E155-4424-8757-75801ABC166A}"/>
          </ac:spMkLst>
        </pc:spChg>
        <pc:picChg chg="mod modCrop">
          <ac:chgData name="Humberto Gonzalez Granda" userId="2ee9ad9a-8038-4156-ae42-b3df0a49c7f1" providerId="ADAL" clId="{FC37E9EF-059B-465F-8F36-B977B6022241}" dt="2021-06-28T21:20:14.002" v="5902" actId="1076"/>
          <ac:picMkLst>
            <pc:docMk/>
            <pc:sldMk cId="2719066497" sldId="268"/>
            <ac:picMk id="4" creationId="{3710F140-E8B7-4635-A1A3-064BCBA4F9D8}"/>
          </ac:picMkLst>
        </pc:picChg>
      </pc:sldChg>
      <pc:sldChg chg="new del">
        <pc:chgData name="Humberto Gonzalez Granda" userId="2ee9ad9a-8038-4156-ae42-b3df0a49c7f1" providerId="ADAL" clId="{FC37E9EF-059B-465F-8F36-B977B6022241}" dt="2021-06-25T13:55:51.048" v="267" actId="47"/>
        <pc:sldMkLst>
          <pc:docMk/>
          <pc:sldMk cId="3401434611" sldId="268"/>
        </pc:sldMkLst>
      </pc:sldChg>
      <pc:sldChg chg="addSp delSp modSp add mod modClrScheme chgLayout">
        <pc:chgData name="Humberto Gonzalez Granda" userId="2ee9ad9a-8038-4156-ae42-b3df0a49c7f1" providerId="ADAL" clId="{FC37E9EF-059B-465F-8F36-B977B6022241}" dt="2021-06-28T21:49:07.063" v="6752" actId="14100"/>
        <pc:sldMkLst>
          <pc:docMk/>
          <pc:sldMk cId="30157762" sldId="269"/>
        </pc:sldMkLst>
        <pc:spChg chg="add del mod ord">
          <ac:chgData name="Humberto Gonzalez Granda" userId="2ee9ad9a-8038-4156-ae42-b3df0a49c7f1" providerId="ADAL" clId="{FC37E9EF-059B-465F-8F36-B977B6022241}" dt="2021-06-28T21:39:33.448" v="6275" actId="700"/>
          <ac:spMkLst>
            <pc:docMk/>
            <pc:sldMk cId="30157762" sldId="269"/>
            <ac:spMk id="2" creationId="{C65C2462-A687-4324-8019-F8E6608F1197}"/>
          </ac:spMkLst>
        </pc:spChg>
        <pc:spChg chg="del">
          <ac:chgData name="Humberto Gonzalez Granda" userId="2ee9ad9a-8038-4156-ae42-b3df0a49c7f1" providerId="ADAL" clId="{FC37E9EF-059B-465F-8F36-B977B6022241}" dt="2021-06-28T21:39:20.910" v="6273" actId="478"/>
          <ac:spMkLst>
            <pc:docMk/>
            <pc:sldMk cId="30157762" sldId="269"/>
            <ac:spMk id="3" creationId="{93C1476A-E155-4424-8757-75801ABC166A}"/>
          </ac:spMkLst>
        </pc:spChg>
        <pc:spChg chg="add del mod ord">
          <ac:chgData name="Humberto Gonzalez Granda" userId="2ee9ad9a-8038-4156-ae42-b3df0a49c7f1" providerId="ADAL" clId="{FC37E9EF-059B-465F-8F36-B977B6022241}" dt="2021-06-28T21:39:33.448" v="6275" actId="700"/>
          <ac:spMkLst>
            <pc:docMk/>
            <pc:sldMk cId="30157762" sldId="269"/>
            <ac:spMk id="5" creationId="{545A41EB-D3DF-4339-91B8-00EAFD0AD654}"/>
          </ac:spMkLst>
        </pc:spChg>
        <pc:spChg chg="add mod ord">
          <ac:chgData name="Humberto Gonzalez Granda" userId="2ee9ad9a-8038-4156-ae42-b3df0a49c7f1" providerId="ADAL" clId="{FC37E9EF-059B-465F-8F36-B977B6022241}" dt="2021-06-28T21:48:29.324" v="6743" actId="113"/>
          <ac:spMkLst>
            <pc:docMk/>
            <pc:sldMk cId="30157762" sldId="269"/>
            <ac:spMk id="6" creationId="{6980B940-B7E6-4CD9-9BB2-EEBE747E752A}"/>
          </ac:spMkLst>
        </pc:spChg>
        <pc:spChg chg="add mod ord">
          <ac:chgData name="Humberto Gonzalez Granda" userId="2ee9ad9a-8038-4156-ae42-b3df0a49c7f1" providerId="ADAL" clId="{FC37E9EF-059B-465F-8F36-B977B6022241}" dt="2021-06-28T21:49:07.063" v="6752" actId="14100"/>
          <ac:spMkLst>
            <pc:docMk/>
            <pc:sldMk cId="30157762" sldId="269"/>
            <ac:spMk id="7" creationId="{EFFF51D0-E3A6-40A3-A9D7-A54A1D85101E}"/>
          </ac:spMkLst>
        </pc:spChg>
        <pc:picChg chg="del">
          <ac:chgData name="Humberto Gonzalez Granda" userId="2ee9ad9a-8038-4156-ae42-b3df0a49c7f1" providerId="ADAL" clId="{FC37E9EF-059B-465F-8F36-B977B6022241}" dt="2021-06-28T21:39:14.633" v="6272" actId="478"/>
          <ac:picMkLst>
            <pc:docMk/>
            <pc:sldMk cId="30157762" sldId="269"/>
            <ac:picMk id="4" creationId="{3710F140-E8B7-4635-A1A3-064BCBA4F9D8}"/>
          </ac:picMkLst>
        </pc:picChg>
      </pc:sldChg>
      <pc:sldChg chg="new del">
        <pc:chgData name="Humberto Gonzalez Granda" userId="2ee9ad9a-8038-4156-ae42-b3df0a49c7f1" providerId="ADAL" clId="{FC37E9EF-059B-465F-8F36-B977B6022241}" dt="2021-06-28T21:39:07.687" v="6270" actId="47"/>
        <pc:sldMkLst>
          <pc:docMk/>
          <pc:sldMk cId="3238531709" sldId="26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03942F-CF14-42D5-A911-249A9E31A5ED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53C7E4-8854-40E1-B487-89689045B6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55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3C7E4-8854-40E1-B487-89689045B6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62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3C7E4-8854-40E1-B487-89689045B6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806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3C7E4-8854-40E1-B487-89689045B6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839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3C7E4-8854-40E1-B487-89689045B6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27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53C7E4-8854-40E1-B487-89689045B6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75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F504C-2564-44C5-90D3-14C42E2D92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298A9D-B86D-4ACA-926D-A48AEB496D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15D00-53C8-49DF-831A-45D64ED65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2CE49-6DF8-4CC0-9F24-C61C0042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1A919-440C-43E0-8057-33A08C9FC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066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FE264-A840-478C-B8D4-27DF6F24A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3123A3-E4CA-4DFE-BAAA-A860155F2F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77AA2-6861-4D3A-BCDF-37FAA09E8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E831B-AD1A-49AC-A58F-B05DB6C1D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C29EC-1248-45F0-B3EF-4E893302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101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644426-BE9C-4623-A7D9-232EDC16B0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9721D-D95D-404A-8327-125E457A5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9E245-37B1-4A40-8029-9015E3C06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341EF-D1CE-4684-91B5-2BD9E2CD5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84DE3-E4E0-4A4F-B97F-4153D0BB4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84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88E3B-5DD9-47A4-B7D3-C221E77AA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FDD26-6A10-460E-8984-FDF5BE692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D9350-5D83-4FE9-855A-646EFA78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D1675-1334-42E9-AA7F-C6841D30A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65DA1-749F-4F5F-9D99-D72DDB85A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69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2B60D-722F-4335-88AB-BE0CA7FC0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59B33-F9A1-441F-B143-C36E835B0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867ED-4756-44A9-92D0-F24DEF2F2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92065-87A2-4512-BB8D-7D5486394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03DFE-9D3B-41AE-94E5-F3D6967B3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008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53748-B97C-4DB0-9559-1E10DF655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83605-7C7A-464F-876C-431C9BB292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AAFBF0-A859-4346-99BA-C35E499E8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D9EF5E-69C0-413B-A782-9932A8966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7F556-D0E6-4606-B458-9C9522620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92A47-F3CC-4B84-8637-5E8C7E014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23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28ADB-ECBF-4ACA-BC16-7BE29D869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FC9DD-6BE6-483C-B7DD-4E3169034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CD4348-861B-440C-BB23-3F1A341F16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8DD9B2-A5CD-455E-B32D-CEFE6839AF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E4EB74-424E-43CB-B0FA-B1AD74D6AF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31A95-11A1-449E-B184-924A3403C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89F02A-27C8-4AF0-80A0-D18E9E313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6959A3-A691-4BCE-9E69-EC4A71D53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950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437C-4D8C-444D-8D3A-85B3689E5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C2F068-8A6E-4EBD-8A3D-2493F3632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68172E-9E59-4E4D-81B4-61C9247E5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79D312-FF0E-443F-9234-DB7D3B588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68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770969-F9BC-4BCD-B247-6028D5365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360FE6-6419-4C0D-9887-1E1DE16E3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A6CAA4-D726-42EA-AD57-973DEB001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20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17B88-4CD5-4EEF-93AF-929CD461F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FCB30-0F4E-467F-8713-6E49FD6F2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986D09-AAF1-4252-9C30-0869ABEF5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F2A30-75D4-4FE9-9015-B1F95F6C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EFD5B6-0DDE-42D7-B80C-D9BCAA9FE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C91A30-CB6B-44A1-9937-98B68EBA9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48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CC602-A438-413B-AC95-84E81D3C0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252D77-1EE6-4AEA-983A-A5910B772B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48F2C7-48F1-452A-A773-F7759AA888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6CD721-E172-4EEC-9972-648A9BB12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DA528-0C90-423E-A16E-51262C878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E6101-7E2F-4C7A-A9B6-D8B2AF950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811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0BC3BA-54E2-420E-AB29-2338CFD1C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6BD8C-D44B-45F6-82D9-E178BEF01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01DF3-DB71-49C4-A5DD-9161B35E1B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FA433-7063-41B5-95B6-3BF43BEEC607}" type="datetimeFigureOut">
              <a:rPr lang="en-US" smtClean="0"/>
              <a:t>6/27/2021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35B9-C158-409A-845C-BEFC350CCC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91450-8912-454B-9F49-A6E58C2BE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89EF1-FA72-4207-8777-7007729B0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7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80742-5447-4ABB-80EC-B228EA2BE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16700" dirty="0">
                <a:solidFill>
                  <a:schemeClr val="bg1"/>
                </a:solidFill>
              </a:rPr>
              <a:t>COVID-19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62336A-8E5D-4CA0-9D17-5A46CB9D65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World Vaccination Progress</a:t>
            </a:r>
          </a:p>
          <a:p>
            <a:r>
              <a:rPr lang="en-US" sz="4800" dirty="0">
                <a:solidFill>
                  <a:schemeClr val="bg1"/>
                </a:solidFill>
              </a:rPr>
              <a:t>DEC ’20 – JUN ’21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242457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10F140-E8B7-4635-A1A3-064BCBA4F9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541" t="50659" r="338" b="5328"/>
          <a:stretch/>
        </p:blipFill>
        <p:spPr>
          <a:xfrm>
            <a:off x="-3432" y="0"/>
            <a:ext cx="7926131" cy="68553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C1476A-E155-4424-8757-75801ABC166A}"/>
              </a:ext>
            </a:extLst>
          </p:cNvPr>
          <p:cNvSpPr txBox="1"/>
          <p:nvPr/>
        </p:nvSpPr>
        <p:spPr>
          <a:xfrm>
            <a:off x="7950089" y="0"/>
            <a:ext cx="42419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China shows the biggest differences between </a:t>
            </a:r>
            <a:r>
              <a:rPr lang="en-US" dirty="0" err="1">
                <a:solidFill>
                  <a:schemeClr val="bg1"/>
                </a:solidFill>
              </a:rPr>
              <a:t>daily_vaccinations</a:t>
            </a:r>
            <a:r>
              <a:rPr lang="en-US" dirty="0">
                <a:solidFill>
                  <a:schemeClr val="bg1"/>
                </a:solidFill>
              </a:rPr>
              <a:t> MINUS </a:t>
            </a:r>
            <a:r>
              <a:rPr lang="en-US" dirty="0" err="1">
                <a:solidFill>
                  <a:schemeClr val="bg1"/>
                </a:solidFill>
              </a:rPr>
              <a:t>daily_vaccinations_raw</a:t>
            </a:r>
            <a:r>
              <a:rPr lang="en-US" dirty="0">
                <a:solidFill>
                  <a:schemeClr val="bg1"/>
                </a:solidFill>
              </a:rPr>
              <a:t>, followed by USA, </a:t>
            </a:r>
            <a:r>
              <a:rPr lang="en-US" dirty="0" err="1">
                <a:solidFill>
                  <a:schemeClr val="bg1"/>
                </a:solidFill>
              </a:rPr>
              <a:t>Rusia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Brasil</a:t>
            </a:r>
            <a:r>
              <a:rPr lang="en-US" dirty="0">
                <a:solidFill>
                  <a:schemeClr val="bg1"/>
                </a:solidFill>
              </a:rPr>
              <a:t>, and others.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Daily_vaccinations_per_million</a:t>
            </a:r>
            <a:r>
              <a:rPr lang="en-US" dirty="0">
                <a:solidFill>
                  <a:schemeClr val="bg1"/>
                </a:solidFill>
              </a:rPr>
              <a:t> shows an smoother map between the countries with the main economies: USA, Canada, Europe, and China.</a:t>
            </a:r>
          </a:p>
        </p:txBody>
      </p:sp>
    </p:spTree>
    <p:extLst>
      <p:ext uri="{BB962C8B-B14F-4D97-AF65-F5344CB8AC3E}">
        <p14:creationId xmlns:p14="http://schemas.microsoft.com/office/powerpoint/2010/main" val="2719066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980B940-B7E6-4CD9-9BB2-EEBE747E7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7" name="Vertical Text Placeholder 6">
            <a:extLst>
              <a:ext uri="{FF2B5EF4-FFF2-40B4-BE49-F238E27FC236}">
                <a16:creationId xmlns:a16="http://schemas.microsoft.com/office/drawing/2014/main" id="{EFFF51D0-E3A6-40A3-A9D7-A54A1D8510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 rot="16200000">
            <a:off x="4096941" y="-1582341"/>
            <a:ext cx="4038601" cy="1144190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Pfizer and Moderna are the main global players regarding COVID vaccines.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USA and Europe are the locations with more vaccinated people.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China shows the </a:t>
            </a:r>
            <a:r>
              <a:rPr lang="en-US" dirty="0" err="1">
                <a:solidFill>
                  <a:schemeClr val="bg1"/>
                </a:solidFill>
              </a:rPr>
              <a:t>higuest</a:t>
            </a:r>
            <a:r>
              <a:rPr lang="en-US" dirty="0">
                <a:solidFill>
                  <a:schemeClr val="bg1"/>
                </a:solidFill>
              </a:rPr>
              <a:t> numbers of vaccines, but not the highest number of vaccinated people: further analysis may explain that big gap.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7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A2FF65-7714-4E48-8EBE-CE60E45EF5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1" t="6493" r="51058" b="4445"/>
          <a:stretch/>
        </p:blipFill>
        <p:spPr>
          <a:xfrm>
            <a:off x="0" y="-357999"/>
            <a:ext cx="7950089" cy="7215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44C181-42E8-4AE7-A2BC-F6C435062CFD}"/>
              </a:ext>
            </a:extLst>
          </p:cNvPr>
          <p:cNvSpPr txBox="1"/>
          <p:nvPr/>
        </p:nvSpPr>
        <p:spPr>
          <a:xfrm>
            <a:off x="7950089" y="0"/>
            <a:ext cx="4241911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Pfizer/BioNTech is the main Global player: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Started since Dec 2020 in Europe and South America.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Started in USA on Jan 2021.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Exceeded the 4,000,000,000 vaccines on May 2021.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Moderna is the second main Global player:</a:t>
            </a:r>
          </a:p>
          <a:p>
            <a:r>
              <a:rPr lang="en-US" dirty="0">
                <a:solidFill>
                  <a:schemeClr val="bg1"/>
                </a:solidFill>
              </a:rPr>
              <a:t>Similar behavior than Pfizer, but with no presence in South America.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Oxford is far away from the 2 main players:</a:t>
            </a:r>
          </a:p>
          <a:p>
            <a:r>
              <a:rPr lang="en-US" dirty="0">
                <a:solidFill>
                  <a:schemeClr val="bg1"/>
                </a:solidFill>
              </a:rPr>
              <a:t>Only exceeded 200,000,000 vaccines.</a:t>
            </a:r>
          </a:p>
          <a:p>
            <a:r>
              <a:rPr lang="en-US" dirty="0">
                <a:solidFill>
                  <a:schemeClr val="bg1"/>
                </a:solidFill>
              </a:rPr>
              <a:t>Only present mainly in Europe, and South America.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J&amp;J similar to Oxford: presence in Europe, USA, but not in South America.</a:t>
            </a:r>
          </a:p>
        </p:txBody>
      </p:sp>
    </p:spTree>
    <p:extLst>
      <p:ext uri="{BB962C8B-B14F-4D97-AF65-F5344CB8AC3E}">
        <p14:creationId xmlns:p14="http://schemas.microsoft.com/office/powerpoint/2010/main" val="3580471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B1E962-8D0B-4535-9356-61991966F0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942" t="6493" r="3008" b="4445"/>
          <a:stretch/>
        </p:blipFill>
        <p:spPr>
          <a:xfrm>
            <a:off x="0" y="-381770"/>
            <a:ext cx="7922138" cy="72397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2A49B4-89C9-4A24-B4A8-EF39D0F1B4D5}"/>
              </a:ext>
            </a:extLst>
          </p:cNvPr>
          <p:cNvSpPr txBox="1"/>
          <p:nvPr/>
        </p:nvSpPr>
        <p:spPr>
          <a:xfrm>
            <a:off x="7950089" y="0"/>
            <a:ext cx="42419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Sinovac is the main Regional player: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Focused in South America since Feb 2021.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Exceeded 400,000,000 vaccines on May 2021 with Chile and Uruguay.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Sputnik V is far away from Sinovac: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Focused in Hungary and Slovakia since Feb 2021 and Mar 2021 respectively.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Exceeded 6,000,000 vaccines May 2021.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Sinopharm is similar to Sputnik in magnitude but focused only in China.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CanSino only focused in Chile since May’21.</a:t>
            </a:r>
          </a:p>
        </p:txBody>
      </p:sp>
    </p:spTree>
    <p:extLst>
      <p:ext uri="{BB962C8B-B14F-4D97-AF65-F5344CB8AC3E}">
        <p14:creationId xmlns:p14="http://schemas.microsoft.com/office/powerpoint/2010/main" val="1582819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BC5EF3-4D8C-44A3-86E1-1B6804F3A0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95" t="3535" r="48040" b="63087"/>
          <a:stretch/>
        </p:blipFill>
        <p:spPr>
          <a:xfrm>
            <a:off x="0" y="0"/>
            <a:ext cx="7926131" cy="6855930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8037C4D8-3E96-4638-AC62-A85F4C0E1A8F}"/>
              </a:ext>
            </a:extLst>
          </p:cNvPr>
          <p:cNvSpPr txBox="1">
            <a:spLocks/>
          </p:cNvSpPr>
          <p:nvPr/>
        </p:nvSpPr>
        <p:spPr>
          <a:xfrm>
            <a:off x="1024504" y="6292871"/>
            <a:ext cx="2177910" cy="639651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solidFill>
                  <a:schemeClr val="bg1"/>
                </a:solidFill>
              </a:rPr>
              <a:t>DEC 20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9DC2896-43A6-44DD-87A0-2BAC64ACA7EF}"/>
              </a:ext>
            </a:extLst>
          </p:cNvPr>
          <p:cNvSpPr txBox="1">
            <a:spLocks/>
          </p:cNvSpPr>
          <p:nvPr/>
        </p:nvSpPr>
        <p:spPr>
          <a:xfrm>
            <a:off x="1416106" y="2451888"/>
            <a:ext cx="3374378" cy="570488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DEC 20 - JUN 21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4B5EAC1B-DD27-4CAA-A11E-31467F38C63A}"/>
              </a:ext>
            </a:extLst>
          </p:cNvPr>
          <p:cNvSpPr txBox="1">
            <a:spLocks/>
          </p:cNvSpPr>
          <p:nvPr/>
        </p:nvSpPr>
        <p:spPr>
          <a:xfrm>
            <a:off x="6070489" y="6406975"/>
            <a:ext cx="2177910" cy="639651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solidFill>
                  <a:schemeClr val="bg1"/>
                </a:solidFill>
              </a:rPr>
              <a:t>JAN 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2A23CC-253F-4BDA-ADC0-A72E66D31456}"/>
              </a:ext>
            </a:extLst>
          </p:cNvPr>
          <p:cNvSpPr txBox="1"/>
          <p:nvPr/>
        </p:nvSpPr>
        <p:spPr>
          <a:xfrm>
            <a:off x="7950089" y="0"/>
            <a:ext cx="424191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First top 2 plots shows the global Share of Market from Dec’20 to Jun’21:</a:t>
            </a:r>
          </a:p>
          <a:p>
            <a:r>
              <a:rPr lang="en-US" dirty="0">
                <a:solidFill>
                  <a:schemeClr val="bg1"/>
                </a:solidFill>
              </a:rPr>
              <a:t>Pfizer &amp; Moderna almost the 100% in USA.</a:t>
            </a:r>
          </a:p>
          <a:p>
            <a:r>
              <a:rPr lang="en-US" dirty="0">
                <a:solidFill>
                  <a:schemeClr val="bg1"/>
                </a:solidFill>
              </a:rPr>
              <a:t>Pfizer almost 75% in Europe, and 25% between Oxford and Moderna.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Pfizer was almost the only player in Dec’20 focused on Europe and South America.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On Jan’21 Moderna got almost 50% of the USA market.</a:t>
            </a:r>
          </a:p>
        </p:txBody>
      </p:sp>
    </p:spTree>
    <p:extLst>
      <p:ext uri="{BB962C8B-B14F-4D97-AF65-F5344CB8AC3E}">
        <p14:creationId xmlns:p14="http://schemas.microsoft.com/office/powerpoint/2010/main" val="2550241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0671CF-9C43-4830-A758-E17F52A9D3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62" t="37852" r="51490" b="17198"/>
          <a:stretch/>
        </p:blipFill>
        <p:spPr>
          <a:xfrm>
            <a:off x="-1" y="0"/>
            <a:ext cx="7938111" cy="6846515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FE23AF01-260A-457A-B938-1124086F57D7}"/>
              </a:ext>
            </a:extLst>
          </p:cNvPr>
          <p:cNvSpPr txBox="1">
            <a:spLocks/>
          </p:cNvSpPr>
          <p:nvPr/>
        </p:nvSpPr>
        <p:spPr>
          <a:xfrm>
            <a:off x="2187661" y="1617839"/>
            <a:ext cx="2177910" cy="639651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solidFill>
                  <a:schemeClr val="bg1"/>
                </a:solidFill>
              </a:rPr>
              <a:t>FEB 21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5824EF4-1B41-4D83-9670-E16D728B0118}"/>
              </a:ext>
            </a:extLst>
          </p:cNvPr>
          <p:cNvSpPr txBox="1">
            <a:spLocks/>
          </p:cNvSpPr>
          <p:nvPr/>
        </p:nvSpPr>
        <p:spPr>
          <a:xfrm>
            <a:off x="5930227" y="1617839"/>
            <a:ext cx="2177910" cy="639651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solidFill>
                  <a:schemeClr val="bg1"/>
                </a:solidFill>
              </a:rPr>
              <a:t>MAR 21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9A4671A-B016-41B8-AB71-CA8C1A4393E8}"/>
              </a:ext>
            </a:extLst>
          </p:cNvPr>
          <p:cNvSpPr txBox="1">
            <a:spLocks/>
          </p:cNvSpPr>
          <p:nvPr/>
        </p:nvSpPr>
        <p:spPr>
          <a:xfrm>
            <a:off x="2082464" y="3912351"/>
            <a:ext cx="2177910" cy="639651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solidFill>
                  <a:schemeClr val="bg1"/>
                </a:solidFill>
              </a:rPr>
              <a:t>APR 21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020229A-549F-44CC-A8AA-F02502C779B5}"/>
              </a:ext>
            </a:extLst>
          </p:cNvPr>
          <p:cNvSpPr txBox="1">
            <a:spLocks/>
          </p:cNvSpPr>
          <p:nvPr/>
        </p:nvSpPr>
        <p:spPr>
          <a:xfrm>
            <a:off x="6019193" y="3835056"/>
            <a:ext cx="2177910" cy="639651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solidFill>
                  <a:schemeClr val="bg1"/>
                </a:solidFill>
              </a:rPr>
              <a:t>MAY 21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3A827A3F-B7CD-4344-BF49-7BA352420174}"/>
              </a:ext>
            </a:extLst>
          </p:cNvPr>
          <p:cNvSpPr txBox="1">
            <a:spLocks/>
          </p:cNvSpPr>
          <p:nvPr/>
        </p:nvSpPr>
        <p:spPr>
          <a:xfrm>
            <a:off x="2256443" y="6266713"/>
            <a:ext cx="2177910" cy="639651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solidFill>
                  <a:schemeClr val="bg1"/>
                </a:solidFill>
              </a:rPr>
              <a:t>JUN 21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F2CFD3-6CC6-495F-AB97-2B9F8C9ECEE2}"/>
              </a:ext>
            </a:extLst>
          </p:cNvPr>
          <p:cNvSpPr txBox="1"/>
          <p:nvPr/>
        </p:nvSpPr>
        <p:spPr>
          <a:xfrm>
            <a:off x="7950089" y="0"/>
            <a:ext cx="4241911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Feb’21 looks very similar to Jan’21:</a:t>
            </a:r>
          </a:p>
          <a:p>
            <a:r>
              <a:rPr lang="en-US" dirty="0">
                <a:solidFill>
                  <a:schemeClr val="bg1"/>
                </a:solidFill>
              </a:rPr>
              <a:t>Pfizer keeps the global leadership, but not in Chile (South America) because Sinovac.</a:t>
            </a:r>
          </a:p>
          <a:p>
            <a:r>
              <a:rPr lang="en-US" dirty="0">
                <a:solidFill>
                  <a:schemeClr val="bg1"/>
                </a:solidFill>
              </a:rPr>
              <a:t>Oxford appears in Europe (&lt;10%).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Mar’21 receives J&amp;J in USA, and Oxford exceeds the 10% in Europe.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Apr’21 J&amp;J triplicate his participation in USA but still less than 10%.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May’21 very similar to Apr’21, but CanSino start participating in Chile (&lt;10%).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Jun’21 an increased participation of J&amp;J in Europe, and CanSino in South America (Chile and Uruguay),  still both under 10%.</a:t>
            </a:r>
          </a:p>
        </p:txBody>
      </p:sp>
    </p:spTree>
    <p:extLst>
      <p:ext uri="{BB962C8B-B14F-4D97-AF65-F5344CB8AC3E}">
        <p14:creationId xmlns:p14="http://schemas.microsoft.com/office/powerpoint/2010/main" val="1552872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7962C7-2AAB-49C4-A7E7-F18A57F580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17" t="6197" r="21757" b="35720"/>
          <a:stretch/>
        </p:blipFill>
        <p:spPr>
          <a:xfrm>
            <a:off x="1" y="-4621"/>
            <a:ext cx="7926130" cy="68626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5BF0FC-449C-4081-A4B7-493F1ACA9B72}"/>
              </a:ext>
            </a:extLst>
          </p:cNvPr>
          <p:cNvSpPr txBox="1"/>
          <p:nvPr/>
        </p:nvSpPr>
        <p:spPr>
          <a:xfrm>
            <a:off x="7950089" y="0"/>
            <a:ext cx="42419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China leads the number of Vaccinations.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However, USA leads the total of People Vaccinated, as well as the Fully Vaccinated.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People_vaccinated_per_hundred</a:t>
            </a:r>
            <a:r>
              <a:rPr lang="en-US" dirty="0">
                <a:solidFill>
                  <a:schemeClr val="bg1"/>
                </a:solidFill>
              </a:rPr>
              <a:t> shows a more even map between USA, Canada and Europe.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However, USA leads again regarding </a:t>
            </a:r>
            <a:r>
              <a:rPr lang="en-US" dirty="0" err="1">
                <a:solidFill>
                  <a:schemeClr val="bg1"/>
                </a:solidFill>
              </a:rPr>
              <a:t>People_fully_vaccinated_per</a:t>
            </a:r>
            <a:r>
              <a:rPr lang="en-US" dirty="0">
                <a:solidFill>
                  <a:schemeClr val="bg1"/>
                </a:solidFill>
              </a:rPr>
              <a:t> hundred.</a:t>
            </a:r>
          </a:p>
        </p:txBody>
      </p:sp>
    </p:spTree>
    <p:extLst>
      <p:ext uri="{BB962C8B-B14F-4D97-AF65-F5344CB8AC3E}">
        <p14:creationId xmlns:p14="http://schemas.microsoft.com/office/powerpoint/2010/main" val="2510777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07E332-3A24-4DEB-B800-600BF4C0D8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007" t="62243" r="41425" b="2760"/>
          <a:stretch/>
        </p:blipFill>
        <p:spPr>
          <a:xfrm>
            <a:off x="-1" y="0"/>
            <a:ext cx="793012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BC0532-98DF-4D43-9E11-3C40A5D88D6B}"/>
              </a:ext>
            </a:extLst>
          </p:cNvPr>
          <p:cNvSpPr txBox="1"/>
          <p:nvPr/>
        </p:nvSpPr>
        <p:spPr>
          <a:xfrm>
            <a:off x="7950089" y="0"/>
            <a:ext cx="424191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India and USA are the countries with</a:t>
            </a:r>
          </a:p>
          <a:p>
            <a:r>
              <a:rPr lang="en-US" dirty="0">
                <a:solidFill>
                  <a:schemeClr val="bg1"/>
                </a:solidFill>
              </a:rPr>
              <a:t>the biggest differences between People Vaccinated MINUS Fully Vaccinated.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China and USA are the countries with</a:t>
            </a:r>
          </a:p>
          <a:p>
            <a:r>
              <a:rPr lang="en-US" dirty="0">
                <a:solidFill>
                  <a:schemeClr val="bg1"/>
                </a:solidFill>
              </a:rPr>
              <a:t>the biggest differences between Vaccinations MINUS People Vaccinated.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4059166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07E332-3A24-4DEB-B800-600BF4C0D8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575" t="62762" r="21856" b="2442"/>
          <a:stretch/>
        </p:blipFill>
        <p:spPr>
          <a:xfrm>
            <a:off x="0" y="-9428"/>
            <a:ext cx="7918145" cy="68674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5B0184-1058-4F18-A384-AD451093BAFA}"/>
              </a:ext>
            </a:extLst>
          </p:cNvPr>
          <p:cNvSpPr txBox="1"/>
          <p:nvPr/>
        </p:nvSpPr>
        <p:spPr>
          <a:xfrm>
            <a:off x="7950089" y="0"/>
            <a:ext cx="4241911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Canada and UK are the countries with the biggest differences between People Vaccinated per hundred MINUS People Fully Vaccinated per hundred.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USA and China are the countries with the biggest differences between Vaccinations per hundred MINUS People Vaccinated per hundred.</a:t>
            </a:r>
          </a:p>
          <a:p>
            <a:r>
              <a:rPr lang="en-US" dirty="0">
                <a:solidFill>
                  <a:schemeClr val="bg1"/>
                </a:solidFill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147173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10F140-E8B7-4635-A1A3-064BCBA4F9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541" t="6579" r="338" b="49341"/>
          <a:stretch/>
        </p:blipFill>
        <p:spPr>
          <a:xfrm>
            <a:off x="-1" y="0"/>
            <a:ext cx="7926131" cy="68540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570A4E-9E0A-44B3-939A-E3B56742303A}"/>
              </a:ext>
            </a:extLst>
          </p:cNvPr>
          <p:cNvSpPr txBox="1"/>
          <p:nvPr/>
        </p:nvSpPr>
        <p:spPr>
          <a:xfrm>
            <a:off x="7950089" y="0"/>
            <a:ext cx="42419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China leads the </a:t>
            </a:r>
            <a:r>
              <a:rPr lang="en-US" dirty="0" err="1">
                <a:solidFill>
                  <a:schemeClr val="bg1"/>
                </a:solidFill>
              </a:rPr>
              <a:t>Dailys</a:t>
            </a:r>
            <a:r>
              <a:rPr lang="en-US" dirty="0">
                <a:solidFill>
                  <a:schemeClr val="bg1"/>
                </a:solidFill>
              </a:rPr>
              <a:t> vaccinations, including with Raw data, followed by USA and India.</a:t>
            </a:r>
          </a:p>
        </p:txBody>
      </p:sp>
    </p:spTree>
    <p:extLst>
      <p:ext uri="{BB962C8B-B14F-4D97-AF65-F5344CB8AC3E}">
        <p14:creationId xmlns:p14="http://schemas.microsoft.com/office/powerpoint/2010/main" val="3423679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2246</TotalTime>
  <Words>634</Words>
  <Application>Microsoft Office PowerPoint</Application>
  <PresentationFormat>Widescreen</PresentationFormat>
  <Paragraphs>159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COVID-19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Humberto Gonzalez Granda</dc:creator>
  <cp:lastModifiedBy>Humberto Gonzalez Granda</cp:lastModifiedBy>
  <cp:revision>1</cp:revision>
  <dcterms:created xsi:type="dcterms:W3CDTF">2021-06-24T02:43:16Z</dcterms:created>
  <dcterms:modified xsi:type="dcterms:W3CDTF">2021-06-28T21:49:08Z</dcterms:modified>
</cp:coreProperties>
</file>

<file path=docProps/thumbnail.jpeg>
</file>